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7556500" cy="10693400"/>
  <p:notesSz cx="6858000" cy="9144000"/>
  <p:embeddedFontLst>
    <p:embeddedFont>
      <p:font typeface="Coming Soon" charset="1" panose="02000000000000000000"/>
      <p:regular r:id="rId16"/>
    </p:embeddedFont>
    <p:embeddedFont>
      <p:font typeface="Playpen Sans" charset="1" panose="0000000000000000000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 Id="rId7" Target="../media/image1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png" Type="http://schemas.openxmlformats.org/officeDocument/2006/relationships/image"/><Relationship Id="rId4" Target="../media/image16.svg" Type="http://schemas.openxmlformats.org/officeDocument/2006/relationships/image"/><Relationship Id="rId5" Target="../media/image17.png" Type="http://schemas.openxmlformats.org/officeDocument/2006/relationships/image"/><Relationship Id="rId6" Target="../media/image18.png" Type="http://schemas.openxmlformats.org/officeDocument/2006/relationships/image"/><Relationship Id="rId7" Target="../media/image19.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png" Type="http://schemas.openxmlformats.org/officeDocument/2006/relationships/image"/><Relationship Id="rId11" Target="../media/image29.svg" Type="http://schemas.openxmlformats.org/officeDocument/2006/relationships/image"/><Relationship Id="rId2" Target="../media/image20.png" Type="http://schemas.openxmlformats.org/officeDocument/2006/relationships/image"/><Relationship Id="rId3" Target="../media/image21.png" Type="http://schemas.openxmlformats.org/officeDocument/2006/relationships/image"/><Relationship Id="rId4" Target="../media/image22.svg" Type="http://schemas.openxmlformats.org/officeDocument/2006/relationships/image"/><Relationship Id="rId5" Target="../media/image23.png" Type="http://schemas.openxmlformats.org/officeDocument/2006/relationships/image"/><Relationship Id="rId6" Target="../media/image24.svg" Type="http://schemas.openxmlformats.org/officeDocument/2006/relationships/image"/><Relationship Id="rId7" Target="../media/image25.png" Type="http://schemas.openxmlformats.org/officeDocument/2006/relationships/image"/><Relationship Id="rId8" Target="../media/image26.svg" Type="http://schemas.openxmlformats.org/officeDocument/2006/relationships/image"/><Relationship Id="rId9" Target="../media/image2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8.png" Type="http://schemas.openxmlformats.org/officeDocument/2006/relationships/image"/><Relationship Id="rId11" Target="../media/image39.svg" Type="http://schemas.openxmlformats.org/officeDocument/2006/relationships/image"/><Relationship Id="rId12" Target="../media/image40.png" Type="http://schemas.openxmlformats.org/officeDocument/2006/relationships/image"/><Relationship Id="rId13" Target="../media/image41.svg" Type="http://schemas.openxmlformats.org/officeDocument/2006/relationships/image"/><Relationship Id="rId14" Target="../media/image42.png" Type="http://schemas.openxmlformats.org/officeDocument/2006/relationships/image"/><Relationship Id="rId15" Target="../media/image43.png" Type="http://schemas.openxmlformats.org/officeDocument/2006/relationships/image"/><Relationship Id="rId2" Target="../media/image30.png" Type="http://schemas.openxmlformats.org/officeDocument/2006/relationships/image"/><Relationship Id="rId3" Target="../media/image31.png" Type="http://schemas.openxmlformats.org/officeDocument/2006/relationships/image"/><Relationship Id="rId4" Target="../media/image32.svg" Type="http://schemas.openxmlformats.org/officeDocument/2006/relationships/image"/><Relationship Id="rId5" Target="../media/image33.png" Type="http://schemas.openxmlformats.org/officeDocument/2006/relationships/image"/><Relationship Id="rId6" Target="../media/image34.svg" Type="http://schemas.openxmlformats.org/officeDocument/2006/relationships/image"/><Relationship Id="rId7" Target="../media/image35.png" Type="http://schemas.openxmlformats.org/officeDocument/2006/relationships/image"/><Relationship Id="rId8" Target="../media/image36.png" Type="http://schemas.openxmlformats.org/officeDocument/2006/relationships/image"/><Relationship Id="rId9" Target="../media/image37.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2.png" Type="http://schemas.openxmlformats.org/officeDocument/2006/relationships/image"/><Relationship Id="rId11" Target="../media/image53.svg" Type="http://schemas.openxmlformats.org/officeDocument/2006/relationships/image"/><Relationship Id="rId12" Target="../media/image54.png" Type="http://schemas.openxmlformats.org/officeDocument/2006/relationships/image"/><Relationship Id="rId13" Target="../media/image55.svg" Type="http://schemas.openxmlformats.org/officeDocument/2006/relationships/image"/><Relationship Id="rId14" Target="../media/image56.png" Type="http://schemas.openxmlformats.org/officeDocument/2006/relationships/image"/><Relationship Id="rId15" Target="../media/image57.svg" Type="http://schemas.openxmlformats.org/officeDocument/2006/relationships/image"/><Relationship Id="rId2" Target="../media/image44.png" Type="http://schemas.openxmlformats.org/officeDocument/2006/relationships/image"/><Relationship Id="rId3" Target="../media/image45.png" Type="http://schemas.openxmlformats.org/officeDocument/2006/relationships/image"/><Relationship Id="rId4" Target="../media/image46.png" Type="http://schemas.openxmlformats.org/officeDocument/2006/relationships/image"/><Relationship Id="rId5" Target="../media/image47.svg" Type="http://schemas.openxmlformats.org/officeDocument/2006/relationships/image"/><Relationship Id="rId6" Target="../media/image48.png" Type="http://schemas.openxmlformats.org/officeDocument/2006/relationships/image"/><Relationship Id="rId7" Target="../media/image49.svg" Type="http://schemas.openxmlformats.org/officeDocument/2006/relationships/image"/><Relationship Id="rId8" Target="../media/image50.png" Type="http://schemas.openxmlformats.org/officeDocument/2006/relationships/image"/><Relationship Id="rId9" Target="../media/image51.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6.png" Type="http://schemas.openxmlformats.org/officeDocument/2006/relationships/image"/><Relationship Id="rId11" Target="../media/image67.svg" Type="http://schemas.openxmlformats.org/officeDocument/2006/relationships/image"/><Relationship Id="rId12" Target="../media/image68.png" Type="http://schemas.openxmlformats.org/officeDocument/2006/relationships/image"/><Relationship Id="rId13" Target="../media/image69.svg" Type="http://schemas.openxmlformats.org/officeDocument/2006/relationships/image"/><Relationship Id="rId2" Target="../media/image58.png" Type="http://schemas.openxmlformats.org/officeDocument/2006/relationships/image"/><Relationship Id="rId3" Target="../media/image59.png" Type="http://schemas.openxmlformats.org/officeDocument/2006/relationships/image"/><Relationship Id="rId4" Target="../media/image60.svg" Type="http://schemas.openxmlformats.org/officeDocument/2006/relationships/image"/><Relationship Id="rId5" Target="../media/image61.png" Type="http://schemas.openxmlformats.org/officeDocument/2006/relationships/image"/><Relationship Id="rId6" Target="../media/image62.svg" Type="http://schemas.openxmlformats.org/officeDocument/2006/relationships/image"/><Relationship Id="rId7" Target="../media/image63.png" Type="http://schemas.openxmlformats.org/officeDocument/2006/relationships/image"/><Relationship Id="rId8" Target="../media/image64.svg" Type="http://schemas.openxmlformats.org/officeDocument/2006/relationships/image"/><Relationship Id="rId9" Target="../media/image6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0.png" Type="http://schemas.openxmlformats.org/officeDocument/2006/relationships/image"/><Relationship Id="rId3" Target="../media/image71.png" Type="http://schemas.openxmlformats.org/officeDocument/2006/relationships/image"/><Relationship Id="rId4" Target="../media/image72.svg" Type="http://schemas.openxmlformats.org/officeDocument/2006/relationships/image"/><Relationship Id="rId5" Target="../media/image73.png" Type="http://schemas.openxmlformats.org/officeDocument/2006/relationships/image"/><Relationship Id="rId6" Target="../media/image74.png" Type="http://schemas.openxmlformats.org/officeDocument/2006/relationships/image"/><Relationship Id="rId7" Target="../media/image75.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4.svg" Type="http://schemas.openxmlformats.org/officeDocument/2006/relationships/image"/><Relationship Id="rId11" Target="../media/image85.png" Type="http://schemas.openxmlformats.org/officeDocument/2006/relationships/image"/><Relationship Id="rId12" Target="../media/image86.svg" Type="http://schemas.openxmlformats.org/officeDocument/2006/relationships/image"/><Relationship Id="rId13" Target="../media/image87.png" Type="http://schemas.openxmlformats.org/officeDocument/2006/relationships/image"/><Relationship Id="rId14" Target="../media/image88.svg" Type="http://schemas.openxmlformats.org/officeDocument/2006/relationships/image"/><Relationship Id="rId2" Target="../media/image76.png" Type="http://schemas.openxmlformats.org/officeDocument/2006/relationships/image"/><Relationship Id="rId3" Target="../media/image77.png" Type="http://schemas.openxmlformats.org/officeDocument/2006/relationships/image"/><Relationship Id="rId4" Target="../media/image78.svg" Type="http://schemas.openxmlformats.org/officeDocument/2006/relationships/image"/><Relationship Id="rId5" Target="../media/image79.png" Type="http://schemas.openxmlformats.org/officeDocument/2006/relationships/image"/><Relationship Id="rId6" Target="../media/image80.svg" Type="http://schemas.openxmlformats.org/officeDocument/2006/relationships/image"/><Relationship Id="rId7" Target="../media/image81.png" Type="http://schemas.openxmlformats.org/officeDocument/2006/relationships/image"/><Relationship Id="rId8" Target="../media/image82.svg" Type="http://schemas.openxmlformats.org/officeDocument/2006/relationships/image"/><Relationship Id="rId9" Target="../media/image83.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2.png" Type="http://schemas.openxmlformats.org/officeDocument/2006/relationships/image"/><Relationship Id="rId4" Target="../media/image8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48759" y="2014954"/>
            <a:ext cx="5062481" cy="7593722"/>
          </a:xfrm>
          <a:custGeom>
            <a:avLst/>
            <a:gdLst/>
            <a:ahLst/>
            <a:cxnLst/>
            <a:rect r="r" b="b" t="t" l="l"/>
            <a:pathLst>
              <a:path h="7593722" w="5062481">
                <a:moveTo>
                  <a:pt x="0" y="0"/>
                </a:moveTo>
                <a:lnTo>
                  <a:pt x="5062482" y="0"/>
                </a:lnTo>
                <a:lnTo>
                  <a:pt x="5062482" y="7593722"/>
                </a:lnTo>
                <a:lnTo>
                  <a:pt x="0" y="7593722"/>
                </a:lnTo>
                <a:lnTo>
                  <a:pt x="0" y="0"/>
                </a:lnTo>
                <a:close/>
              </a:path>
            </a:pathLst>
          </a:custGeom>
          <a:blipFill>
            <a:blip r:embed="rId2"/>
            <a:stretch>
              <a:fillRect l="0" t="0" r="0" b="0"/>
            </a:stretch>
          </a:blipFill>
        </p:spPr>
      </p:sp>
      <p:sp>
        <p:nvSpPr>
          <p:cNvPr name="Freeform 3" id="3"/>
          <p:cNvSpPr/>
          <p:nvPr/>
        </p:nvSpPr>
        <p:spPr>
          <a:xfrm flipH="false" flipV="false" rot="0">
            <a:off x="1280664" y="9020423"/>
            <a:ext cx="5030576" cy="1176506"/>
          </a:xfrm>
          <a:custGeom>
            <a:avLst/>
            <a:gdLst/>
            <a:ahLst/>
            <a:cxnLst/>
            <a:rect r="r" b="b" t="t" l="l"/>
            <a:pathLst>
              <a:path h="1176506" w="5030576">
                <a:moveTo>
                  <a:pt x="0" y="0"/>
                </a:moveTo>
                <a:lnTo>
                  <a:pt x="5030577" y="0"/>
                </a:lnTo>
                <a:lnTo>
                  <a:pt x="5030577" y="1176506"/>
                </a:lnTo>
                <a:lnTo>
                  <a:pt x="0" y="1176506"/>
                </a:lnTo>
                <a:lnTo>
                  <a:pt x="0" y="0"/>
                </a:lnTo>
                <a:close/>
              </a:path>
            </a:pathLst>
          </a:custGeom>
          <a:blipFill>
            <a:blip r:embed="rId3"/>
            <a:stretch>
              <a:fillRect l="0" t="0" r="0" b="0"/>
            </a:stretch>
          </a:blipFill>
        </p:spPr>
      </p:sp>
      <p:sp>
        <p:nvSpPr>
          <p:cNvPr name="Freeform 4" id="4"/>
          <p:cNvSpPr/>
          <p:nvPr/>
        </p:nvSpPr>
        <p:spPr>
          <a:xfrm flipH="false" flipV="false" rot="0">
            <a:off x="6097382" y="163432"/>
            <a:ext cx="1354618" cy="1354618"/>
          </a:xfrm>
          <a:custGeom>
            <a:avLst/>
            <a:gdLst/>
            <a:ahLst/>
            <a:cxnLst/>
            <a:rect r="r" b="b" t="t" l="l"/>
            <a:pathLst>
              <a:path h="1354618" w="1354618">
                <a:moveTo>
                  <a:pt x="0" y="0"/>
                </a:moveTo>
                <a:lnTo>
                  <a:pt x="1354618" y="0"/>
                </a:lnTo>
                <a:lnTo>
                  <a:pt x="1354618" y="1354618"/>
                </a:lnTo>
                <a:lnTo>
                  <a:pt x="0" y="1354618"/>
                </a:lnTo>
                <a:lnTo>
                  <a:pt x="0" y="0"/>
                </a:lnTo>
                <a:close/>
              </a:path>
            </a:pathLst>
          </a:custGeom>
          <a:blipFill>
            <a:blip r:embed="rId4"/>
            <a:stretch>
              <a:fillRect l="0" t="0" r="0" b="0"/>
            </a:stretch>
          </a:blipFill>
        </p:spPr>
      </p:sp>
      <p:sp>
        <p:nvSpPr>
          <p:cNvPr name="Freeform 5" id="5"/>
          <p:cNvSpPr/>
          <p:nvPr/>
        </p:nvSpPr>
        <p:spPr>
          <a:xfrm flipH="false" flipV="false" rot="0">
            <a:off x="108000" y="8772200"/>
            <a:ext cx="1862714" cy="1811800"/>
          </a:xfrm>
          <a:custGeom>
            <a:avLst/>
            <a:gdLst/>
            <a:ahLst/>
            <a:cxnLst/>
            <a:rect r="r" b="b" t="t" l="l"/>
            <a:pathLst>
              <a:path h="1811800" w="1862714">
                <a:moveTo>
                  <a:pt x="0" y="0"/>
                </a:moveTo>
                <a:lnTo>
                  <a:pt x="1862714" y="0"/>
                </a:lnTo>
                <a:lnTo>
                  <a:pt x="1862714" y="1811800"/>
                </a:lnTo>
                <a:lnTo>
                  <a:pt x="0" y="1811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6" id="6"/>
          <p:cNvSpPr txBox="true"/>
          <p:nvPr/>
        </p:nvSpPr>
        <p:spPr>
          <a:xfrm rot="0">
            <a:off x="1248759" y="68182"/>
            <a:ext cx="5008666" cy="2276986"/>
          </a:xfrm>
          <a:prstGeom prst="rect">
            <a:avLst/>
          </a:prstGeom>
        </p:spPr>
        <p:txBody>
          <a:bodyPr anchor="t" rtlCol="false" tIns="0" lIns="0" bIns="0" rIns="0">
            <a:spAutoFit/>
          </a:bodyPr>
          <a:lstStyle/>
          <a:p>
            <a:pPr algn="ctr">
              <a:lnSpc>
                <a:spcPts val="6658"/>
              </a:lnSpc>
            </a:pPr>
            <a:r>
              <a:rPr lang="en-US" sz="4756">
                <a:solidFill>
                  <a:srgbClr val="FFBD59"/>
                </a:solidFill>
                <a:latin typeface="Coming Soon"/>
                <a:ea typeface="Coming Soon"/>
                <a:cs typeface="Coming Soon"/>
                <a:sym typeface="Coming Soon"/>
              </a:rPr>
              <a:t>Cuento para colorear y jugar</a:t>
            </a:r>
          </a:p>
          <a:p>
            <a:pPr algn="ctr">
              <a:lnSpc>
                <a:spcPts val="4838"/>
              </a:lnSpc>
              <a:spcBef>
                <a:spcPct val="0"/>
              </a:spcBef>
            </a:pPr>
          </a:p>
        </p:txBody>
      </p:sp>
      <p:sp>
        <p:nvSpPr>
          <p:cNvPr name="Freeform 7" id="7"/>
          <p:cNvSpPr/>
          <p:nvPr/>
        </p:nvSpPr>
        <p:spPr>
          <a:xfrm flipH="true" flipV="false" rot="0">
            <a:off x="5658365" y="8880200"/>
            <a:ext cx="1862714" cy="1811800"/>
          </a:xfrm>
          <a:custGeom>
            <a:avLst/>
            <a:gdLst/>
            <a:ahLst/>
            <a:cxnLst/>
            <a:rect r="r" b="b" t="t" l="l"/>
            <a:pathLst>
              <a:path h="1811800" w="1862714">
                <a:moveTo>
                  <a:pt x="1862715" y="0"/>
                </a:moveTo>
                <a:lnTo>
                  <a:pt x="0" y="0"/>
                </a:lnTo>
                <a:lnTo>
                  <a:pt x="0" y="1811800"/>
                </a:lnTo>
                <a:lnTo>
                  <a:pt x="1862715" y="1811800"/>
                </a:lnTo>
                <a:lnTo>
                  <a:pt x="1862715"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true" rot="0">
            <a:off x="0" y="0"/>
            <a:ext cx="1862714" cy="1811800"/>
          </a:xfrm>
          <a:custGeom>
            <a:avLst/>
            <a:gdLst/>
            <a:ahLst/>
            <a:cxnLst/>
            <a:rect r="r" b="b" t="t" l="l"/>
            <a:pathLst>
              <a:path h="1811800" w="1862714">
                <a:moveTo>
                  <a:pt x="0" y="1811800"/>
                </a:moveTo>
                <a:lnTo>
                  <a:pt x="1862714" y="1811800"/>
                </a:lnTo>
                <a:lnTo>
                  <a:pt x="1862714" y="0"/>
                </a:lnTo>
                <a:lnTo>
                  <a:pt x="0" y="0"/>
                </a:lnTo>
                <a:lnTo>
                  <a:pt x="0" y="181180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6589723" y="1713634"/>
            <a:ext cx="648000" cy="602640"/>
          </a:xfrm>
          <a:custGeom>
            <a:avLst/>
            <a:gdLst/>
            <a:ahLst/>
            <a:cxnLst/>
            <a:rect r="r" b="b" t="t" l="l"/>
            <a:pathLst>
              <a:path h="602640" w="648000">
                <a:moveTo>
                  <a:pt x="0" y="0"/>
                </a:moveTo>
                <a:lnTo>
                  <a:pt x="648000" y="0"/>
                </a:lnTo>
                <a:lnTo>
                  <a:pt x="648000" y="602640"/>
                </a:lnTo>
                <a:lnTo>
                  <a:pt x="0" y="60264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0" id="10"/>
          <p:cNvSpPr txBox="true"/>
          <p:nvPr/>
        </p:nvSpPr>
        <p:spPr>
          <a:xfrm rot="0">
            <a:off x="3602712" y="8875584"/>
            <a:ext cx="354576" cy="207673"/>
          </a:xfrm>
          <a:prstGeom prst="rect">
            <a:avLst/>
          </a:prstGeom>
        </p:spPr>
        <p:txBody>
          <a:bodyPr anchor="t" rtlCol="false" tIns="0" lIns="0" bIns="0" rIns="0">
            <a:spAutoFit/>
          </a:bodyPr>
          <a:lstStyle/>
          <a:p>
            <a:pPr algn="ctr">
              <a:lnSpc>
                <a:spcPts val="1679"/>
              </a:lnSpc>
              <a:spcBef>
                <a:spcPct val="0"/>
              </a:spcBef>
            </a:pPr>
            <a:r>
              <a:rPr lang="en-US" sz="1200">
                <a:solidFill>
                  <a:srgbClr val="000000"/>
                </a:solidFill>
                <a:latin typeface="Coming Soon"/>
                <a:ea typeface="Coming Soon"/>
                <a:cs typeface="Coming Soon"/>
                <a:sym typeface="Coming Soon"/>
              </a:rPr>
              <a:t>Texto</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87980" y="5604217"/>
            <a:ext cx="3581007" cy="4580817"/>
          </a:xfrm>
          <a:custGeom>
            <a:avLst/>
            <a:gdLst/>
            <a:ahLst/>
            <a:cxnLst/>
            <a:rect r="r" b="b" t="t" l="l"/>
            <a:pathLst>
              <a:path h="4580817" w="3581007">
                <a:moveTo>
                  <a:pt x="0" y="0"/>
                </a:moveTo>
                <a:lnTo>
                  <a:pt x="3581008" y="0"/>
                </a:lnTo>
                <a:lnTo>
                  <a:pt x="3581008" y="4580817"/>
                </a:lnTo>
                <a:lnTo>
                  <a:pt x="0" y="4580817"/>
                </a:lnTo>
                <a:lnTo>
                  <a:pt x="0" y="0"/>
                </a:lnTo>
                <a:close/>
              </a:path>
            </a:pathLst>
          </a:custGeom>
          <a:blipFill>
            <a:blip r:embed="rId2"/>
            <a:stretch>
              <a:fillRect l="0" t="-8630" r="0" b="-8630"/>
            </a:stretch>
          </a:blipFill>
        </p:spPr>
      </p:sp>
      <p:sp>
        <p:nvSpPr>
          <p:cNvPr name="Freeform 3" id="3"/>
          <p:cNvSpPr/>
          <p:nvPr/>
        </p:nvSpPr>
        <p:spPr>
          <a:xfrm flipH="false" flipV="false" rot="0">
            <a:off x="4364214" y="7205544"/>
            <a:ext cx="3087786" cy="2890940"/>
          </a:xfrm>
          <a:custGeom>
            <a:avLst/>
            <a:gdLst/>
            <a:ahLst/>
            <a:cxnLst/>
            <a:rect r="r" b="b" t="t" l="l"/>
            <a:pathLst>
              <a:path h="2890940" w="3087786">
                <a:moveTo>
                  <a:pt x="0" y="0"/>
                </a:moveTo>
                <a:lnTo>
                  <a:pt x="3087786" y="0"/>
                </a:lnTo>
                <a:lnTo>
                  <a:pt x="3087786" y="2890940"/>
                </a:lnTo>
                <a:lnTo>
                  <a:pt x="0" y="289094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267897" y="8842188"/>
            <a:ext cx="1691141" cy="1741812"/>
          </a:xfrm>
          <a:custGeom>
            <a:avLst/>
            <a:gdLst/>
            <a:ahLst/>
            <a:cxnLst/>
            <a:rect r="r" b="b" t="t" l="l"/>
            <a:pathLst>
              <a:path h="1741812" w="1691141">
                <a:moveTo>
                  <a:pt x="0" y="0"/>
                </a:moveTo>
                <a:lnTo>
                  <a:pt x="1691141" y="0"/>
                </a:lnTo>
                <a:lnTo>
                  <a:pt x="1691141" y="1741812"/>
                </a:lnTo>
                <a:lnTo>
                  <a:pt x="0" y="174181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267897" y="304200"/>
            <a:ext cx="6833704" cy="5410218"/>
          </a:xfrm>
          <a:prstGeom prst="rect">
            <a:avLst/>
          </a:prstGeom>
        </p:spPr>
        <p:txBody>
          <a:bodyPr anchor="t" rtlCol="false" tIns="0" lIns="0" bIns="0" rIns="0">
            <a:spAutoFit/>
          </a:bodyPr>
          <a:lstStyle/>
          <a:p>
            <a:pPr algn="l">
              <a:lnSpc>
                <a:spcPts val="3591"/>
              </a:lnSpc>
            </a:pPr>
            <a:r>
              <a:rPr lang="en-US" sz="2565">
                <a:solidFill>
                  <a:srgbClr val="E9BD38"/>
                </a:solidFill>
                <a:latin typeface="Playpen Sans"/>
                <a:ea typeface="Playpen Sans"/>
                <a:cs typeface="Playpen Sans"/>
                <a:sym typeface="Playpen Sans"/>
              </a:rPr>
              <a:t>Iruña y la Flauta </a:t>
            </a:r>
          </a:p>
          <a:p>
            <a:pPr algn="l">
              <a:lnSpc>
                <a:spcPts val="3591"/>
              </a:lnSpc>
            </a:pPr>
            <a:r>
              <a:rPr lang="en-US" sz="2565">
                <a:solidFill>
                  <a:srgbClr val="E9BD38"/>
                </a:solidFill>
                <a:latin typeface="Playpen Sans"/>
                <a:ea typeface="Playpen Sans"/>
                <a:cs typeface="Playpen Sans"/>
                <a:sym typeface="Playpen Sans"/>
              </a:rPr>
              <a:t>del Espíritu del Hueso</a:t>
            </a:r>
          </a:p>
          <a:p>
            <a:pPr algn="just">
              <a:lnSpc>
                <a:spcPts val="3591"/>
              </a:lnSpc>
            </a:pPr>
          </a:p>
          <a:p>
            <a:pPr algn="just">
              <a:lnSpc>
                <a:spcPts val="3731"/>
              </a:lnSpc>
            </a:pPr>
            <a:r>
              <a:rPr lang="en-US" sz="2665">
                <a:solidFill>
                  <a:srgbClr val="000000"/>
                </a:solidFill>
                <a:latin typeface="Playpen Sans"/>
                <a:ea typeface="Playpen Sans"/>
                <a:cs typeface="Playpen Sans"/>
                <a:sym typeface="Playpen Sans"/>
              </a:rPr>
              <a:t>En un rincón olvidado del bosque, vivía Iruña, una niña de ojos grandes y alma antigua. Su abuelo, el último tallador de huesos, le regaló una flauta hecha con el fémur de un ciervo que había muerto de viejo. “Esta flauta no se toca con los dedos —le dijo—, se toca con lo que llevas dentro.”</a:t>
            </a:r>
          </a:p>
          <a:p>
            <a:pPr algn="ctr">
              <a:lnSpc>
                <a:spcPts val="2751"/>
              </a:lnSpc>
              <a:spcBef>
                <a:spcPct val="0"/>
              </a:spcBef>
            </a:pPr>
          </a:p>
        </p:txBody>
      </p:sp>
      <p:sp>
        <p:nvSpPr>
          <p:cNvPr name="Freeform 6" id="6"/>
          <p:cNvSpPr/>
          <p:nvPr/>
        </p:nvSpPr>
        <p:spPr>
          <a:xfrm flipH="true" flipV="true" rot="0">
            <a:off x="2839179" y="5188580"/>
            <a:ext cx="1691141" cy="1741812"/>
          </a:xfrm>
          <a:custGeom>
            <a:avLst/>
            <a:gdLst/>
            <a:ahLst/>
            <a:cxnLst/>
            <a:rect r="r" b="b" t="t" l="l"/>
            <a:pathLst>
              <a:path h="1741812" w="1691141">
                <a:moveTo>
                  <a:pt x="1691141" y="1741811"/>
                </a:moveTo>
                <a:lnTo>
                  <a:pt x="0" y="1741811"/>
                </a:lnTo>
                <a:lnTo>
                  <a:pt x="0" y="0"/>
                </a:lnTo>
                <a:lnTo>
                  <a:pt x="1691141" y="0"/>
                </a:lnTo>
                <a:lnTo>
                  <a:pt x="1691141" y="1741811"/>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5052038" y="108000"/>
            <a:ext cx="2399962" cy="1577524"/>
          </a:xfrm>
          <a:custGeom>
            <a:avLst/>
            <a:gdLst/>
            <a:ahLst/>
            <a:cxnLst/>
            <a:rect r="r" b="b" t="t" l="l"/>
            <a:pathLst>
              <a:path h="1577524" w="2399962">
                <a:moveTo>
                  <a:pt x="0" y="0"/>
                </a:moveTo>
                <a:lnTo>
                  <a:pt x="2399962" y="0"/>
                </a:lnTo>
                <a:lnTo>
                  <a:pt x="2399962" y="1577524"/>
                </a:lnTo>
                <a:lnTo>
                  <a:pt x="0" y="1577524"/>
                </a:lnTo>
                <a:lnTo>
                  <a:pt x="0" y="0"/>
                </a:lnTo>
                <a:close/>
              </a:path>
            </a:pathLst>
          </a:custGeom>
          <a:blipFill>
            <a:blip r:embed="rId7"/>
            <a:stretch>
              <a:fillRect l="0" t="-24450" r="0" b="-24450"/>
            </a:stretch>
          </a:blipFill>
        </p:spPr>
      </p:sp>
      <p:sp>
        <p:nvSpPr>
          <p:cNvPr name="Freeform 8" id="8"/>
          <p:cNvSpPr/>
          <p:nvPr/>
        </p:nvSpPr>
        <p:spPr>
          <a:xfrm flipH="false" flipV="false" rot="0">
            <a:off x="4880586" y="5188580"/>
            <a:ext cx="2571414" cy="1690221"/>
          </a:xfrm>
          <a:custGeom>
            <a:avLst/>
            <a:gdLst/>
            <a:ahLst/>
            <a:cxnLst/>
            <a:rect r="r" b="b" t="t" l="l"/>
            <a:pathLst>
              <a:path h="1690221" w="2571414">
                <a:moveTo>
                  <a:pt x="0" y="0"/>
                </a:moveTo>
                <a:lnTo>
                  <a:pt x="2571414" y="0"/>
                </a:lnTo>
                <a:lnTo>
                  <a:pt x="2571414" y="1690221"/>
                </a:lnTo>
                <a:lnTo>
                  <a:pt x="0" y="1690221"/>
                </a:lnTo>
                <a:lnTo>
                  <a:pt x="0" y="0"/>
                </a:lnTo>
                <a:close/>
              </a:path>
            </a:pathLst>
          </a:custGeom>
          <a:blipFill>
            <a:blip r:embed="rId7"/>
            <a:stretch>
              <a:fillRect l="0" t="-24450" r="0" b="-2445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621168" y="1902895"/>
            <a:ext cx="3652771" cy="5479156"/>
          </a:xfrm>
          <a:custGeom>
            <a:avLst/>
            <a:gdLst/>
            <a:ahLst/>
            <a:cxnLst/>
            <a:rect r="r" b="b" t="t" l="l"/>
            <a:pathLst>
              <a:path h="5479156" w="3652771">
                <a:moveTo>
                  <a:pt x="0" y="0"/>
                </a:moveTo>
                <a:lnTo>
                  <a:pt x="3652771" y="0"/>
                </a:lnTo>
                <a:lnTo>
                  <a:pt x="3652771" y="5479156"/>
                </a:lnTo>
                <a:lnTo>
                  <a:pt x="0" y="5479156"/>
                </a:lnTo>
                <a:lnTo>
                  <a:pt x="0" y="0"/>
                </a:lnTo>
                <a:close/>
              </a:path>
            </a:pathLst>
          </a:custGeom>
          <a:blipFill>
            <a:blip r:embed="rId2"/>
            <a:stretch>
              <a:fillRect l="0" t="0" r="0" b="0"/>
            </a:stretch>
          </a:blipFill>
        </p:spPr>
      </p:sp>
      <p:sp>
        <p:nvSpPr>
          <p:cNvPr name="Freeform 3" id="3"/>
          <p:cNvSpPr/>
          <p:nvPr/>
        </p:nvSpPr>
        <p:spPr>
          <a:xfrm flipH="false" flipV="false" rot="0">
            <a:off x="108000" y="8779541"/>
            <a:ext cx="1802203" cy="1804459"/>
          </a:xfrm>
          <a:custGeom>
            <a:avLst/>
            <a:gdLst/>
            <a:ahLst/>
            <a:cxnLst/>
            <a:rect r="r" b="b" t="t" l="l"/>
            <a:pathLst>
              <a:path h="1804459" w="1802203">
                <a:moveTo>
                  <a:pt x="0" y="0"/>
                </a:moveTo>
                <a:lnTo>
                  <a:pt x="1802203" y="0"/>
                </a:lnTo>
                <a:lnTo>
                  <a:pt x="1802203" y="1804459"/>
                </a:lnTo>
                <a:lnTo>
                  <a:pt x="0" y="180445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true" rot="0">
            <a:off x="108000" y="98436"/>
            <a:ext cx="2201886" cy="2204642"/>
          </a:xfrm>
          <a:custGeom>
            <a:avLst/>
            <a:gdLst/>
            <a:ahLst/>
            <a:cxnLst/>
            <a:rect r="r" b="b" t="t" l="l"/>
            <a:pathLst>
              <a:path h="2204642" w="2201886">
                <a:moveTo>
                  <a:pt x="0" y="2204642"/>
                </a:moveTo>
                <a:lnTo>
                  <a:pt x="2201886" y="2204642"/>
                </a:lnTo>
                <a:lnTo>
                  <a:pt x="2201886" y="0"/>
                </a:lnTo>
                <a:lnTo>
                  <a:pt x="0" y="0"/>
                </a:lnTo>
                <a:lnTo>
                  <a:pt x="0" y="2204642"/>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6048097" y="9440018"/>
            <a:ext cx="1111444" cy="991963"/>
          </a:xfrm>
          <a:custGeom>
            <a:avLst/>
            <a:gdLst/>
            <a:ahLst/>
            <a:cxnLst/>
            <a:rect r="r" b="b" t="t" l="l"/>
            <a:pathLst>
              <a:path h="991963" w="1111444">
                <a:moveTo>
                  <a:pt x="0" y="0"/>
                </a:moveTo>
                <a:lnTo>
                  <a:pt x="1111444" y="0"/>
                </a:lnTo>
                <a:lnTo>
                  <a:pt x="1111444" y="991964"/>
                </a:lnTo>
                <a:lnTo>
                  <a:pt x="0" y="991964"/>
                </a:lnTo>
                <a:lnTo>
                  <a:pt x="0" y="0"/>
                </a:lnTo>
                <a:close/>
              </a:path>
            </a:pathLst>
          </a:custGeom>
          <a:blipFill>
            <a:blip r:embed="rId5"/>
            <a:stretch>
              <a:fillRect l="0" t="0" r="0" b="0"/>
            </a:stretch>
          </a:blipFill>
        </p:spPr>
      </p:sp>
      <p:sp>
        <p:nvSpPr>
          <p:cNvPr name="Freeform 6" id="6"/>
          <p:cNvSpPr/>
          <p:nvPr/>
        </p:nvSpPr>
        <p:spPr>
          <a:xfrm flipH="true" flipV="true" rot="0">
            <a:off x="4644194" y="98436"/>
            <a:ext cx="2807806" cy="3313046"/>
          </a:xfrm>
          <a:custGeom>
            <a:avLst/>
            <a:gdLst/>
            <a:ahLst/>
            <a:cxnLst/>
            <a:rect r="r" b="b" t="t" l="l"/>
            <a:pathLst>
              <a:path h="3313046" w="2807806">
                <a:moveTo>
                  <a:pt x="2807806" y="3313046"/>
                </a:moveTo>
                <a:lnTo>
                  <a:pt x="0" y="3313046"/>
                </a:lnTo>
                <a:lnTo>
                  <a:pt x="0" y="0"/>
                </a:lnTo>
                <a:lnTo>
                  <a:pt x="2807806" y="0"/>
                </a:lnTo>
                <a:lnTo>
                  <a:pt x="2807806" y="3313046"/>
                </a:lnTo>
                <a:close/>
              </a:path>
            </a:pathLst>
          </a:custGeom>
          <a:blipFill>
            <a:blip r:embed="rId6"/>
            <a:stretch>
              <a:fillRect l="0" t="0" r="0" b="0"/>
            </a:stretch>
          </a:blipFill>
        </p:spPr>
      </p:sp>
      <p:sp>
        <p:nvSpPr>
          <p:cNvPr name="Freeform 7" id="7"/>
          <p:cNvSpPr/>
          <p:nvPr/>
        </p:nvSpPr>
        <p:spPr>
          <a:xfrm flipH="false" flipV="false" rot="0">
            <a:off x="1009101" y="5696411"/>
            <a:ext cx="1871948" cy="1685640"/>
          </a:xfrm>
          <a:custGeom>
            <a:avLst/>
            <a:gdLst/>
            <a:ahLst/>
            <a:cxnLst/>
            <a:rect r="r" b="b" t="t" l="l"/>
            <a:pathLst>
              <a:path h="1685640" w="1871948">
                <a:moveTo>
                  <a:pt x="0" y="0"/>
                </a:moveTo>
                <a:lnTo>
                  <a:pt x="1871948" y="0"/>
                </a:lnTo>
                <a:lnTo>
                  <a:pt x="1871948" y="1685640"/>
                </a:lnTo>
                <a:lnTo>
                  <a:pt x="0" y="1685640"/>
                </a:lnTo>
                <a:lnTo>
                  <a:pt x="0" y="0"/>
                </a:lnTo>
                <a:close/>
              </a:path>
            </a:pathLst>
          </a:custGeom>
          <a:blipFill>
            <a:blip r:embed="rId7"/>
            <a:stretch>
              <a:fillRect l="0" t="0" r="0" b="0"/>
            </a:stretch>
          </a:blipFill>
        </p:spPr>
      </p:sp>
      <p:sp>
        <p:nvSpPr>
          <p:cNvPr name="TextBox 8" id="8"/>
          <p:cNvSpPr txBox="true"/>
          <p:nvPr/>
        </p:nvSpPr>
        <p:spPr>
          <a:xfrm rot="0">
            <a:off x="536077" y="943515"/>
            <a:ext cx="3085092" cy="4878782"/>
          </a:xfrm>
          <a:prstGeom prst="rect">
            <a:avLst/>
          </a:prstGeom>
        </p:spPr>
        <p:txBody>
          <a:bodyPr anchor="t" rtlCol="false" tIns="0" lIns="0" bIns="0" rIns="0">
            <a:spAutoFit/>
          </a:bodyPr>
          <a:lstStyle/>
          <a:p>
            <a:pPr algn="l">
              <a:lnSpc>
                <a:spcPts val="3664"/>
              </a:lnSpc>
            </a:pPr>
            <a:r>
              <a:rPr lang="en-US" sz="2617">
                <a:solidFill>
                  <a:srgbClr val="000000"/>
                </a:solidFill>
                <a:latin typeface="Coming Soon"/>
                <a:ea typeface="Coming Soon"/>
                <a:cs typeface="Coming Soon"/>
                <a:sym typeface="Coming Soon"/>
              </a:rPr>
              <a:t>Iruña aprendió a escuchar antes de tocar. Escuchaba el crujido de las hojas, el suspiro de los árboles, el murmullo de los ríos. Una noche, bajo la luna llena, tocó su primera melodía. </a:t>
            </a:r>
          </a:p>
          <a:p>
            <a:pPr algn="l">
              <a:lnSpc>
                <a:spcPts val="2404"/>
              </a:lnSpc>
              <a:spcBef>
                <a:spcPct val="0"/>
              </a:spcBef>
            </a:pPr>
          </a:p>
        </p:txBody>
      </p:sp>
      <p:sp>
        <p:nvSpPr>
          <p:cNvPr name="TextBox 9" id="9"/>
          <p:cNvSpPr txBox="true"/>
          <p:nvPr/>
        </p:nvSpPr>
        <p:spPr>
          <a:xfrm rot="0">
            <a:off x="540081" y="7575458"/>
            <a:ext cx="6479839" cy="2360542"/>
          </a:xfrm>
          <a:prstGeom prst="rect">
            <a:avLst/>
          </a:prstGeom>
        </p:spPr>
        <p:txBody>
          <a:bodyPr anchor="t" rtlCol="false" tIns="0" lIns="0" bIns="0" rIns="0">
            <a:spAutoFit/>
          </a:bodyPr>
          <a:lstStyle/>
          <a:p>
            <a:pPr algn="just">
              <a:lnSpc>
                <a:spcPts val="3766"/>
              </a:lnSpc>
              <a:spcBef>
                <a:spcPct val="0"/>
              </a:spcBef>
            </a:pPr>
            <a:r>
              <a:rPr lang="en-US" sz="2690">
                <a:solidFill>
                  <a:srgbClr val="000000"/>
                </a:solidFill>
                <a:latin typeface="Coming Soon"/>
                <a:ea typeface="Coming Soon"/>
                <a:cs typeface="Coming Soon"/>
                <a:sym typeface="Coming Soon"/>
              </a:rPr>
              <a:t>El bosque se detuvo. Las luciérnagas formaron círculos, los animales se acercaron sin miedo, y del aire surgió una figura hecha de viento y luz: el Espíritu del Hueso.</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75657" y="3919723"/>
            <a:ext cx="4676343" cy="6374938"/>
          </a:xfrm>
          <a:custGeom>
            <a:avLst/>
            <a:gdLst/>
            <a:ahLst/>
            <a:cxnLst/>
            <a:rect r="r" b="b" t="t" l="l"/>
            <a:pathLst>
              <a:path h="6374938" w="4676343">
                <a:moveTo>
                  <a:pt x="0" y="0"/>
                </a:moveTo>
                <a:lnTo>
                  <a:pt x="4676343" y="0"/>
                </a:lnTo>
                <a:lnTo>
                  <a:pt x="4676343" y="6374938"/>
                </a:lnTo>
                <a:lnTo>
                  <a:pt x="0" y="6374938"/>
                </a:lnTo>
                <a:lnTo>
                  <a:pt x="0" y="0"/>
                </a:lnTo>
                <a:close/>
              </a:path>
            </a:pathLst>
          </a:custGeom>
          <a:blipFill>
            <a:blip r:embed="rId2"/>
            <a:stretch>
              <a:fillRect l="0" t="-5016" r="0" b="-5016"/>
            </a:stretch>
          </a:blipFill>
        </p:spPr>
      </p:sp>
      <p:sp>
        <p:nvSpPr>
          <p:cNvPr name="Freeform 3" id="3"/>
          <p:cNvSpPr/>
          <p:nvPr/>
        </p:nvSpPr>
        <p:spPr>
          <a:xfrm flipH="false" flipV="false" rot="0">
            <a:off x="603599" y="4501260"/>
            <a:ext cx="1841102" cy="2218195"/>
          </a:xfrm>
          <a:custGeom>
            <a:avLst/>
            <a:gdLst/>
            <a:ahLst/>
            <a:cxnLst/>
            <a:rect r="r" b="b" t="t" l="l"/>
            <a:pathLst>
              <a:path h="2218195" w="1841102">
                <a:moveTo>
                  <a:pt x="0" y="0"/>
                </a:moveTo>
                <a:lnTo>
                  <a:pt x="1841101" y="0"/>
                </a:lnTo>
                <a:lnTo>
                  <a:pt x="1841101" y="2218194"/>
                </a:lnTo>
                <a:lnTo>
                  <a:pt x="0" y="221819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52630" y="6719454"/>
            <a:ext cx="2143039" cy="2401164"/>
          </a:xfrm>
          <a:custGeom>
            <a:avLst/>
            <a:gdLst/>
            <a:ahLst/>
            <a:cxnLst/>
            <a:rect r="r" b="b" t="t" l="l"/>
            <a:pathLst>
              <a:path h="2401164" w="2143039">
                <a:moveTo>
                  <a:pt x="0" y="0"/>
                </a:moveTo>
                <a:lnTo>
                  <a:pt x="2143039" y="0"/>
                </a:lnTo>
                <a:lnTo>
                  <a:pt x="2143039" y="2401164"/>
                </a:lnTo>
                <a:lnTo>
                  <a:pt x="0" y="240116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0" y="7275925"/>
            <a:ext cx="3521726" cy="3416075"/>
          </a:xfrm>
          <a:custGeom>
            <a:avLst/>
            <a:gdLst/>
            <a:ahLst/>
            <a:cxnLst/>
            <a:rect r="r" b="b" t="t" l="l"/>
            <a:pathLst>
              <a:path h="3416075" w="3521726">
                <a:moveTo>
                  <a:pt x="0" y="0"/>
                </a:moveTo>
                <a:lnTo>
                  <a:pt x="3521726" y="0"/>
                </a:lnTo>
                <a:lnTo>
                  <a:pt x="3521726" y="3416075"/>
                </a:lnTo>
                <a:lnTo>
                  <a:pt x="0" y="341607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4973769" y="108000"/>
            <a:ext cx="2478231" cy="1099715"/>
          </a:xfrm>
          <a:custGeom>
            <a:avLst/>
            <a:gdLst/>
            <a:ahLst/>
            <a:cxnLst/>
            <a:rect r="r" b="b" t="t" l="l"/>
            <a:pathLst>
              <a:path h="1099715" w="2478231">
                <a:moveTo>
                  <a:pt x="0" y="0"/>
                </a:moveTo>
                <a:lnTo>
                  <a:pt x="2478231" y="0"/>
                </a:lnTo>
                <a:lnTo>
                  <a:pt x="2478231" y="1099715"/>
                </a:lnTo>
                <a:lnTo>
                  <a:pt x="0" y="1099715"/>
                </a:lnTo>
                <a:lnTo>
                  <a:pt x="0" y="0"/>
                </a:lnTo>
                <a:close/>
              </a:path>
            </a:pathLst>
          </a:custGeom>
          <a:blipFill>
            <a:blip r:embed="rId9"/>
            <a:stretch>
              <a:fillRect l="0" t="0" r="0" b="0"/>
            </a:stretch>
          </a:blipFill>
        </p:spPr>
      </p:sp>
      <p:sp>
        <p:nvSpPr>
          <p:cNvPr name="Freeform 7" id="7"/>
          <p:cNvSpPr/>
          <p:nvPr/>
        </p:nvSpPr>
        <p:spPr>
          <a:xfrm flipH="false" flipV="true" rot="0">
            <a:off x="4533691" y="9397000"/>
            <a:ext cx="2918309" cy="1295000"/>
          </a:xfrm>
          <a:custGeom>
            <a:avLst/>
            <a:gdLst/>
            <a:ahLst/>
            <a:cxnLst/>
            <a:rect r="r" b="b" t="t" l="l"/>
            <a:pathLst>
              <a:path h="1295000" w="2918309">
                <a:moveTo>
                  <a:pt x="0" y="1295000"/>
                </a:moveTo>
                <a:lnTo>
                  <a:pt x="2918309" y="1295000"/>
                </a:lnTo>
                <a:lnTo>
                  <a:pt x="2918309" y="0"/>
                </a:lnTo>
                <a:lnTo>
                  <a:pt x="0" y="0"/>
                </a:lnTo>
                <a:lnTo>
                  <a:pt x="0" y="1295000"/>
                </a:lnTo>
                <a:close/>
              </a:path>
            </a:pathLst>
          </a:custGeom>
          <a:blipFill>
            <a:blip r:embed="rId9"/>
            <a:stretch>
              <a:fillRect l="0" t="0" r="0" b="0"/>
            </a:stretch>
          </a:blipFill>
        </p:spPr>
      </p:sp>
      <p:sp>
        <p:nvSpPr>
          <p:cNvPr name="Freeform 8" id="8"/>
          <p:cNvSpPr/>
          <p:nvPr/>
        </p:nvSpPr>
        <p:spPr>
          <a:xfrm flipH="false" flipV="true" rot="0">
            <a:off x="221919" y="103253"/>
            <a:ext cx="1302230" cy="1305494"/>
          </a:xfrm>
          <a:custGeom>
            <a:avLst/>
            <a:gdLst/>
            <a:ahLst/>
            <a:cxnLst/>
            <a:rect r="r" b="b" t="t" l="l"/>
            <a:pathLst>
              <a:path h="1305494" w="1302230">
                <a:moveTo>
                  <a:pt x="0" y="1305494"/>
                </a:moveTo>
                <a:lnTo>
                  <a:pt x="1302231" y="1305494"/>
                </a:lnTo>
                <a:lnTo>
                  <a:pt x="1302231" y="0"/>
                </a:lnTo>
                <a:lnTo>
                  <a:pt x="0" y="0"/>
                </a:lnTo>
                <a:lnTo>
                  <a:pt x="0" y="1305494"/>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9" id="9"/>
          <p:cNvSpPr txBox="true"/>
          <p:nvPr/>
        </p:nvSpPr>
        <p:spPr>
          <a:xfrm rot="0">
            <a:off x="756000" y="698850"/>
            <a:ext cx="6300951" cy="4105636"/>
          </a:xfrm>
          <a:prstGeom prst="rect">
            <a:avLst/>
          </a:prstGeom>
        </p:spPr>
        <p:txBody>
          <a:bodyPr anchor="t" rtlCol="false" tIns="0" lIns="0" bIns="0" rIns="0">
            <a:spAutoFit/>
          </a:bodyPr>
          <a:lstStyle/>
          <a:p>
            <a:pPr algn="just">
              <a:lnSpc>
                <a:spcPts val="3649"/>
              </a:lnSpc>
            </a:pPr>
            <a:r>
              <a:rPr lang="en-US" sz="2607">
                <a:solidFill>
                  <a:srgbClr val="000000"/>
                </a:solidFill>
                <a:latin typeface="Coming Soon"/>
                <a:ea typeface="Coming Soon"/>
                <a:cs typeface="Coming Soon"/>
                <a:sym typeface="Coming Soon"/>
              </a:rPr>
              <a:t>El espíritu le habló sin palabras. Le mostró recuerdos del bosque, heridas antiguas, y promesas rotas. Iruña entendió que su música podía sanar. Desde entonces, cada noche tocaba para curar lo invisible: el miedo de los ciervos, la tristeza de los robles, el silencio de los lobos.</a:t>
            </a:r>
          </a:p>
          <a:p>
            <a:pPr algn="just">
              <a:lnSpc>
                <a:spcPts val="3649"/>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32227" y="4339382"/>
            <a:ext cx="6244618" cy="6244618"/>
          </a:xfrm>
          <a:custGeom>
            <a:avLst/>
            <a:gdLst/>
            <a:ahLst/>
            <a:cxnLst/>
            <a:rect r="r" b="b" t="t" l="l"/>
            <a:pathLst>
              <a:path h="6244618" w="6244618">
                <a:moveTo>
                  <a:pt x="0" y="0"/>
                </a:moveTo>
                <a:lnTo>
                  <a:pt x="6244618" y="0"/>
                </a:lnTo>
                <a:lnTo>
                  <a:pt x="6244618" y="6244618"/>
                </a:lnTo>
                <a:lnTo>
                  <a:pt x="0" y="6244618"/>
                </a:lnTo>
                <a:lnTo>
                  <a:pt x="0" y="0"/>
                </a:lnTo>
                <a:close/>
              </a:path>
            </a:pathLst>
          </a:custGeom>
          <a:blipFill>
            <a:blip r:embed="rId2"/>
            <a:stretch>
              <a:fillRect l="0" t="0" r="0" b="0"/>
            </a:stretch>
          </a:blipFill>
        </p:spPr>
      </p:sp>
      <p:sp>
        <p:nvSpPr>
          <p:cNvPr name="Freeform 3" id="3"/>
          <p:cNvSpPr/>
          <p:nvPr/>
        </p:nvSpPr>
        <p:spPr>
          <a:xfrm flipH="false" flipV="true" rot="0">
            <a:off x="0" y="108000"/>
            <a:ext cx="2439410" cy="2128386"/>
          </a:xfrm>
          <a:custGeom>
            <a:avLst/>
            <a:gdLst/>
            <a:ahLst/>
            <a:cxnLst/>
            <a:rect r="r" b="b" t="t" l="l"/>
            <a:pathLst>
              <a:path h="2128386" w="2439410">
                <a:moveTo>
                  <a:pt x="0" y="2128386"/>
                </a:moveTo>
                <a:lnTo>
                  <a:pt x="2439410" y="2128386"/>
                </a:lnTo>
                <a:lnTo>
                  <a:pt x="2439410" y="0"/>
                </a:lnTo>
                <a:lnTo>
                  <a:pt x="0" y="0"/>
                </a:lnTo>
                <a:lnTo>
                  <a:pt x="0" y="2128386"/>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5064441" y="108000"/>
            <a:ext cx="2387559" cy="2357714"/>
          </a:xfrm>
          <a:custGeom>
            <a:avLst/>
            <a:gdLst/>
            <a:ahLst/>
            <a:cxnLst/>
            <a:rect r="r" b="b" t="t" l="l"/>
            <a:pathLst>
              <a:path h="2357714" w="2387559">
                <a:moveTo>
                  <a:pt x="0" y="0"/>
                </a:moveTo>
                <a:lnTo>
                  <a:pt x="2387559" y="0"/>
                </a:lnTo>
                <a:lnTo>
                  <a:pt x="2387559" y="2357714"/>
                </a:lnTo>
                <a:lnTo>
                  <a:pt x="0" y="235771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5400000">
            <a:off x="-2494513" y="5844230"/>
            <a:ext cx="6048000" cy="1005480"/>
          </a:xfrm>
          <a:custGeom>
            <a:avLst/>
            <a:gdLst/>
            <a:ahLst/>
            <a:cxnLst/>
            <a:rect r="r" b="b" t="t" l="l"/>
            <a:pathLst>
              <a:path h="1005480" w="6048000">
                <a:moveTo>
                  <a:pt x="0" y="0"/>
                </a:moveTo>
                <a:lnTo>
                  <a:pt x="6048000" y="0"/>
                </a:lnTo>
                <a:lnTo>
                  <a:pt x="6048000" y="1005480"/>
                </a:lnTo>
                <a:lnTo>
                  <a:pt x="0" y="1005480"/>
                </a:lnTo>
                <a:lnTo>
                  <a:pt x="0" y="0"/>
                </a:lnTo>
                <a:close/>
              </a:path>
            </a:pathLst>
          </a:custGeom>
          <a:blipFill>
            <a:blip r:embed="rId7"/>
            <a:stretch>
              <a:fillRect l="0" t="0" r="0" b="0"/>
            </a:stretch>
          </a:blipFill>
        </p:spPr>
      </p:sp>
      <p:sp>
        <p:nvSpPr>
          <p:cNvPr name="Freeform 6" id="6"/>
          <p:cNvSpPr/>
          <p:nvPr/>
        </p:nvSpPr>
        <p:spPr>
          <a:xfrm flipH="true" flipV="false" rot="0">
            <a:off x="108000" y="7461691"/>
            <a:ext cx="2872524" cy="3122309"/>
          </a:xfrm>
          <a:custGeom>
            <a:avLst/>
            <a:gdLst/>
            <a:ahLst/>
            <a:cxnLst/>
            <a:rect r="r" b="b" t="t" l="l"/>
            <a:pathLst>
              <a:path h="3122309" w="2872524">
                <a:moveTo>
                  <a:pt x="2872524" y="0"/>
                </a:moveTo>
                <a:lnTo>
                  <a:pt x="0" y="0"/>
                </a:lnTo>
                <a:lnTo>
                  <a:pt x="0" y="3122309"/>
                </a:lnTo>
                <a:lnTo>
                  <a:pt x="2872524" y="3122309"/>
                </a:lnTo>
                <a:lnTo>
                  <a:pt x="2872524"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true" flipV="false" rot="0">
            <a:off x="4580867" y="7921024"/>
            <a:ext cx="2871133" cy="2662976"/>
          </a:xfrm>
          <a:custGeom>
            <a:avLst/>
            <a:gdLst/>
            <a:ahLst/>
            <a:cxnLst/>
            <a:rect r="r" b="b" t="t" l="l"/>
            <a:pathLst>
              <a:path h="2662976" w="2871133">
                <a:moveTo>
                  <a:pt x="2871133" y="0"/>
                </a:moveTo>
                <a:lnTo>
                  <a:pt x="0" y="0"/>
                </a:lnTo>
                <a:lnTo>
                  <a:pt x="0" y="2662976"/>
                </a:lnTo>
                <a:lnTo>
                  <a:pt x="2871133" y="2662976"/>
                </a:lnTo>
                <a:lnTo>
                  <a:pt x="2871133"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2268000" y="9652860"/>
            <a:ext cx="3024000" cy="931140"/>
          </a:xfrm>
          <a:custGeom>
            <a:avLst/>
            <a:gdLst/>
            <a:ahLst/>
            <a:cxnLst/>
            <a:rect r="r" b="b" t="t" l="l"/>
            <a:pathLst>
              <a:path h="931140" w="3024000">
                <a:moveTo>
                  <a:pt x="0" y="0"/>
                </a:moveTo>
                <a:lnTo>
                  <a:pt x="3024000" y="0"/>
                </a:lnTo>
                <a:lnTo>
                  <a:pt x="3024000" y="931140"/>
                </a:lnTo>
                <a:lnTo>
                  <a:pt x="0" y="93114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3314974">
            <a:off x="2108962" y="-352562"/>
            <a:ext cx="940717" cy="1450045"/>
          </a:xfrm>
          <a:custGeom>
            <a:avLst/>
            <a:gdLst/>
            <a:ahLst/>
            <a:cxnLst/>
            <a:rect r="r" b="b" t="t" l="l"/>
            <a:pathLst>
              <a:path h="1450045" w="940717">
                <a:moveTo>
                  <a:pt x="0" y="0"/>
                </a:moveTo>
                <a:lnTo>
                  <a:pt x="940717" y="0"/>
                </a:lnTo>
                <a:lnTo>
                  <a:pt x="940717" y="1450046"/>
                </a:lnTo>
                <a:lnTo>
                  <a:pt x="0" y="1450046"/>
                </a:lnTo>
                <a:lnTo>
                  <a:pt x="0" y="0"/>
                </a:lnTo>
                <a:close/>
              </a:path>
            </a:pathLst>
          </a:custGeom>
          <a:blipFill>
            <a:blip r:embed="rId14"/>
            <a:stretch>
              <a:fillRect l="0" t="0" r="0" b="0"/>
            </a:stretch>
          </a:blipFill>
        </p:spPr>
      </p:sp>
      <p:sp>
        <p:nvSpPr>
          <p:cNvPr name="Freeform 10" id="10"/>
          <p:cNvSpPr/>
          <p:nvPr/>
        </p:nvSpPr>
        <p:spPr>
          <a:xfrm flipH="false" flipV="false" rot="3007403">
            <a:off x="3077621" y="78463"/>
            <a:ext cx="1404758" cy="2416788"/>
          </a:xfrm>
          <a:custGeom>
            <a:avLst/>
            <a:gdLst/>
            <a:ahLst/>
            <a:cxnLst/>
            <a:rect r="r" b="b" t="t" l="l"/>
            <a:pathLst>
              <a:path h="2416788" w="1404758">
                <a:moveTo>
                  <a:pt x="0" y="0"/>
                </a:moveTo>
                <a:lnTo>
                  <a:pt x="1404758" y="0"/>
                </a:lnTo>
                <a:lnTo>
                  <a:pt x="1404758" y="2416788"/>
                </a:lnTo>
                <a:lnTo>
                  <a:pt x="0" y="2416788"/>
                </a:lnTo>
                <a:lnTo>
                  <a:pt x="0" y="0"/>
                </a:lnTo>
                <a:close/>
              </a:path>
            </a:pathLst>
          </a:custGeom>
          <a:blipFill>
            <a:blip r:embed="rId15"/>
            <a:stretch>
              <a:fillRect l="0" t="0" r="0" b="0"/>
            </a:stretch>
          </a:blipFill>
        </p:spPr>
      </p:sp>
      <p:sp>
        <p:nvSpPr>
          <p:cNvPr name="TextBox 11" id="11"/>
          <p:cNvSpPr txBox="true"/>
          <p:nvPr/>
        </p:nvSpPr>
        <p:spPr>
          <a:xfrm rot="0">
            <a:off x="1032227" y="2179236"/>
            <a:ext cx="6202369" cy="2635505"/>
          </a:xfrm>
          <a:prstGeom prst="rect">
            <a:avLst/>
          </a:prstGeom>
        </p:spPr>
        <p:txBody>
          <a:bodyPr anchor="t" rtlCol="false" tIns="0" lIns="0" bIns="0" rIns="0">
            <a:spAutoFit/>
          </a:bodyPr>
          <a:lstStyle/>
          <a:p>
            <a:pPr algn="just">
              <a:lnSpc>
                <a:spcPts val="3765"/>
              </a:lnSpc>
            </a:pPr>
            <a:r>
              <a:rPr lang="en-US" sz="2689">
                <a:solidFill>
                  <a:srgbClr val="000000"/>
                </a:solidFill>
                <a:latin typeface="Coming Soon"/>
                <a:ea typeface="Coming Soon"/>
                <a:cs typeface="Coming Soon"/>
                <a:sym typeface="Coming Soon"/>
              </a:rPr>
              <a:t>Cuando Iruña creció, dejó la flauta en el tronco de un árbol. Quien la encuentre, si sabe escuchar, podrá tocarla. Y el bosque, una vez más, recordará.</a:t>
            </a:r>
          </a:p>
          <a:p>
            <a:pPr algn="just">
              <a:lnSpc>
                <a:spcPts val="6004"/>
              </a:lnSpc>
              <a:spcBef>
                <a:spcPct val="0"/>
              </a:spcBef>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41782" y="1967269"/>
            <a:ext cx="5831892" cy="7645042"/>
          </a:xfrm>
          <a:custGeom>
            <a:avLst/>
            <a:gdLst/>
            <a:ahLst/>
            <a:cxnLst/>
            <a:rect r="r" b="b" t="t" l="l"/>
            <a:pathLst>
              <a:path h="7645042" w="5831892">
                <a:moveTo>
                  <a:pt x="0" y="0"/>
                </a:moveTo>
                <a:lnTo>
                  <a:pt x="5831893" y="0"/>
                </a:lnTo>
                <a:lnTo>
                  <a:pt x="5831893" y="7645042"/>
                </a:lnTo>
                <a:lnTo>
                  <a:pt x="0" y="7645042"/>
                </a:lnTo>
                <a:lnTo>
                  <a:pt x="0" y="0"/>
                </a:lnTo>
                <a:close/>
              </a:path>
            </a:pathLst>
          </a:custGeom>
          <a:blipFill>
            <a:blip r:embed="rId2"/>
            <a:stretch>
              <a:fillRect l="-2329" t="-1514" r="0" b="-15575"/>
            </a:stretch>
          </a:blipFill>
        </p:spPr>
      </p:sp>
      <p:sp>
        <p:nvSpPr>
          <p:cNvPr name="Freeform 3" id="3"/>
          <p:cNvSpPr/>
          <p:nvPr/>
        </p:nvSpPr>
        <p:spPr>
          <a:xfrm flipH="false" flipV="false" rot="0">
            <a:off x="5539710" y="233707"/>
            <a:ext cx="1733562" cy="1733562"/>
          </a:xfrm>
          <a:custGeom>
            <a:avLst/>
            <a:gdLst/>
            <a:ahLst/>
            <a:cxnLst/>
            <a:rect r="r" b="b" t="t" l="l"/>
            <a:pathLst>
              <a:path h="1733562" w="1733562">
                <a:moveTo>
                  <a:pt x="0" y="0"/>
                </a:moveTo>
                <a:lnTo>
                  <a:pt x="1733562" y="0"/>
                </a:lnTo>
                <a:lnTo>
                  <a:pt x="1733562" y="1733562"/>
                </a:lnTo>
                <a:lnTo>
                  <a:pt x="0" y="1733562"/>
                </a:lnTo>
                <a:lnTo>
                  <a:pt x="0" y="0"/>
                </a:lnTo>
                <a:close/>
              </a:path>
            </a:pathLst>
          </a:custGeom>
          <a:blipFill>
            <a:blip r:embed="rId3"/>
            <a:stretch>
              <a:fillRect l="-18690" t="-14218" r="-150799" b="-31643"/>
            </a:stretch>
          </a:blipFill>
        </p:spPr>
      </p:sp>
      <p:sp>
        <p:nvSpPr>
          <p:cNvPr name="Freeform 4" id="4"/>
          <p:cNvSpPr/>
          <p:nvPr/>
        </p:nvSpPr>
        <p:spPr>
          <a:xfrm flipH="false" flipV="false" rot="0">
            <a:off x="562642" y="233707"/>
            <a:ext cx="2348091" cy="1814434"/>
          </a:xfrm>
          <a:custGeom>
            <a:avLst/>
            <a:gdLst/>
            <a:ahLst/>
            <a:cxnLst/>
            <a:rect r="r" b="b" t="t" l="l"/>
            <a:pathLst>
              <a:path h="1814434" w="2348091">
                <a:moveTo>
                  <a:pt x="0" y="0"/>
                </a:moveTo>
                <a:lnTo>
                  <a:pt x="2348091" y="0"/>
                </a:lnTo>
                <a:lnTo>
                  <a:pt x="2348091" y="1814434"/>
                </a:lnTo>
                <a:lnTo>
                  <a:pt x="0" y="181443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02063" y="2769447"/>
            <a:ext cx="962280" cy="4276800"/>
          </a:xfrm>
          <a:custGeom>
            <a:avLst/>
            <a:gdLst/>
            <a:ahLst/>
            <a:cxnLst/>
            <a:rect r="r" b="b" t="t" l="l"/>
            <a:pathLst>
              <a:path h="4276800" w="962280">
                <a:moveTo>
                  <a:pt x="0" y="0"/>
                </a:moveTo>
                <a:lnTo>
                  <a:pt x="962280" y="0"/>
                </a:lnTo>
                <a:lnTo>
                  <a:pt x="962280" y="4276800"/>
                </a:lnTo>
                <a:lnTo>
                  <a:pt x="0" y="4276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91376" y="7169950"/>
            <a:ext cx="1150406" cy="2962419"/>
          </a:xfrm>
          <a:custGeom>
            <a:avLst/>
            <a:gdLst/>
            <a:ahLst/>
            <a:cxnLst/>
            <a:rect r="r" b="b" t="t" l="l"/>
            <a:pathLst>
              <a:path h="2962419" w="1150406">
                <a:moveTo>
                  <a:pt x="0" y="0"/>
                </a:moveTo>
                <a:lnTo>
                  <a:pt x="1150406" y="0"/>
                </a:lnTo>
                <a:lnTo>
                  <a:pt x="1150406" y="2962419"/>
                </a:lnTo>
                <a:lnTo>
                  <a:pt x="0" y="296241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164343" y="9396155"/>
            <a:ext cx="978468" cy="1079689"/>
          </a:xfrm>
          <a:custGeom>
            <a:avLst/>
            <a:gdLst/>
            <a:ahLst/>
            <a:cxnLst/>
            <a:rect r="r" b="b" t="t" l="l"/>
            <a:pathLst>
              <a:path h="1079689" w="978468">
                <a:moveTo>
                  <a:pt x="0" y="0"/>
                </a:moveTo>
                <a:lnTo>
                  <a:pt x="978468" y="0"/>
                </a:lnTo>
                <a:lnTo>
                  <a:pt x="978468" y="1079690"/>
                </a:lnTo>
                <a:lnTo>
                  <a:pt x="0" y="107969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1752477">
            <a:off x="3707154" y="902464"/>
            <a:ext cx="901149" cy="1154703"/>
          </a:xfrm>
          <a:custGeom>
            <a:avLst/>
            <a:gdLst/>
            <a:ahLst/>
            <a:cxnLst/>
            <a:rect r="r" b="b" t="t" l="l"/>
            <a:pathLst>
              <a:path h="1154703" w="901149">
                <a:moveTo>
                  <a:pt x="0" y="0"/>
                </a:moveTo>
                <a:lnTo>
                  <a:pt x="901149" y="0"/>
                </a:lnTo>
                <a:lnTo>
                  <a:pt x="901149" y="1154703"/>
                </a:lnTo>
                <a:lnTo>
                  <a:pt x="0" y="115470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2801532" y="9396155"/>
            <a:ext cx="978468" cy="1079689"/>
          </a:xfrm>
          <a:custGeom>
            <a:avLst/>
            <a:gdLst/>
            <a:ahLst/>
            <a:cxnLst/>
            <a:rect r="r" b="b" t="t" l="l"/>
            <a:pathLst>
              <a:path h="1079689" w="978468">
                <a:moveTo>
                  <a:pt x="0" y="0"/>
                </a:moveTo>
                <a:lnTo>
                  <a:pt x="978468" y="0"/>
                </a:lnTo>
                <a:lnTo>
                  <a:pt x="978468" y="1079690"/>
                </a:lnTo>
                <a:lnTo>
                  <a:pt x="0" y="107969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0">
            <a:off x="4453693" y="9338432"/>
            <a:ext cx="978468" cy="1079689"/>
          </a:xfrm>
          <a:custGeom>
            <a:avLst/>
            <a:gdLst/>
            <a:ahLst/>
            <a:cxnLst/>
            <a:rect r="r" b="b" t="t" l="l"/>
            <a:pathLst>
              <a:path h="1079689" w="978468">
                <a:moveTo>
                  <a:pt x="0" y="0"/>
                </a:moveTo>
                <a:lnTo>
                  <a:pt x="978468" y="0"/>
                </a:lnTo>
                <a:lnTo>
                  <a:pt x="978468" y="1079689"/>
                </a:lnTo>
                <a:lnTo>
                  <a:pt x="0" y="107968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6049955" y="9206017"/>
            <a:ext cx="1223318" cy="1212104"/>
          </a:xfrm>
          <a:custGeom>
            <a:avLst/>
            <a:gdLst/>
            <a:ahLst/>
            <a:cxnLst/>
            <a:rect r="r" b="b" t="t" l="l"/>
            <a:pathLst>
              <a:path h="1212104" w="1223318">
                <a:moveTo>
                  <a:pt x="0" y="0"/>
                </a:moveTo>
                <a:lnTo>
                  <a:pt x="1223317" y="0"/>
                </a:lnTo>
                <a:lnTo>
                  <a:pt x="1223317" y="1212104"/>
                </a:lnTo>
                <a:lnTo>
                  <a:pt x="0" y="121210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2" id="12"/>
          <p:cNvSpPr txBox="true"/>
          <p:nvPr/>
        </p:nvSpPr>
        <p:spPr>
          <a:xfrm rot="0">
            <a:off x="3061066" y="147982"/>
            <a:ext cx="2021873" cy="762715"/>
          </a:xfrm>
          <a:prstGeom prst="rect">
            <a:avLst/>
          </a:prstGeom>
        </p:spPr>
        <p:txBody>
          <a:bodyPr anchor="t" rtlCol="false" tIns="0" lIns="0" bIns="0" rIns="0">
            <a:spAutoFit/>
          </a:bodyPr>
          <a:lstStyle/>
          <a:p>
            <a:pPr algn="r">
              <a:lnSpc>
                <a:spcPts val="6262"/>
              </a:lnSpc>
              <a:spcBef>
                <a:spcPct val="0"/>
              </a:spcBef>
            </a:pPr>
            <a:r>
              <a:rPr lang="en-US" sz="4473">
                <a:solidFill>
                  <a:srgbClr val="FF914D"/>
                </a:solidFill>
                <a:latin typeface="Coming Soon"/>
                <a:ea typeface="Coming Soon"/>
                <a:cs typeface="Coming Soon"/>
                <a:sym typeface="Coming Soon"/>
              </a:rPr>
              <a:t>Colorea:</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42495" y="1668127"/>
            <a:ext cx="6361505" cy="7355746"/>
          </a:xfrm>
          <a:custGeom>
            <a:avLst/>
            <a:gdLst/>
            <a:ahLst/>
            <a:cxnLst/>
            <a:rect r="r" b="b" t="t" l="l"/>
            <a:pathLst>
              <a:path h="7355746" w="6361505">
                <a:moveTo>
                  <a:pt x="0" y="0"/>
                </a:moveTo>
                <a:lnTo>
                  <a:pt x="6361505" y="0"/>
                </a:lnTo>
                <a:lnTo>
                  <a:pt x="6361505" y="7355746"/>
                </a:lnTo>
                <a:lnTo>
                  <a:pt x="0" y="7355746"/>
                </a:lnTo>
                <a:lnTo>
                  <a:pt x="0" y="0"/>
                </a:lnTo>
                <a:close/>
              </a:path>
            </a:pathLst>
          </a:custGeom>
          <a:blipFill>
            <a:blip r:embed="rId2"/>
            <a:stretch>
              <a:fillRect l="-3460" t="-17725" r="0" b="-16489"/>
            </a:stretch>
          </a:blipFill>
        </p:spPr>
      </p:sp>
      <p:sp>
        <p:nvSpPr>
          <p:cNvPr name="Freeform 3" id="3"/>
          <p:cNvSpPr/>
          <p:nvPr/>
        </p:nvSpPr>
        <p:spPr>
          <a:xfrm flipH="false" flipV="false" rot="0">
            <a:off x="322830" y="108000"/>
            <a:ext cx="1928807" cy="1169340"/>
          </a:xfrm>
          <a:custGeom>
            <a:avLst/>
            <a:gdLst/>
            <a:ahLst/>
            <a:cxnLst/>
            <a:rect r="r" b="b" t="t" l="l"/>
            <a:pathLst>
              <a:path h="1169340" w="1928807">
                <a:moveTo>
                  <a:pt x="0" y="0"/>
                </a:moveTo>
                <a:lnTo>
                  <a:pt x="1928808" y="0"/>
                </a:lnTo>
                <a:lnTo>
                  <a:pt x="1928808" y="1169340"/>
                </a:lnTo>
                <a:lnTo>
                  <a:pt x="0" y="116934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58857" y="9228012"/>
            <a:ext cx="1809143" cy="1042518"/>
          </a:xfrm>
          <a:custGeom>
            <a:avLst/>
            <a:gdLst/>
            <a:ahLst/>
            <a:cxnLst/>
            <a:rect r="r" b="b" t="t" l="l"/>
            <a:pathLst>
              <a:path h="1042518" w="1809143">
                <a:moveTo>
                  <a:pt x="0" y="0"/>
                </a:moveTo>
                <a:lnTo>
                  <a:pt x="1809143" y="0"/>
                </a:lnTo>
                <a:lnTo>
                  <a:pt x="1809143" y="1042518"/>
                </a:lnTo>
                <a:lnTo>
                  <a:pt x="0" y="104251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4389955" y="8787754"/>
            <a:ext cx="2764728" cy="1359325"/>
          </a:xfrm>
          <a:custGeom>
            <a:avLst/>
            <a:gdLst/>
            <a:ahLst/>
            <a:cxnLst/>
            <a:rect r="r" b="b" t="t" l="l"/>
            <a:pathLst>
              <a:path h="1359325" w="2764728">
                <a:moveTo>
                  <a:pt x="0" y="0"/>
                </a:moveTo>
                <a:lnTo>
                  <a:pt x="2764728" y="0"/>
                </a:lnTo>
                <a:lnTo>
                  <a:pt x="2764728" y="1359325"/>
                </a:lnTo>
                <a:lnTo>
                  <a:pt x="0" y="13593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5152237" y="108000"/>
            <a:ext cx="1651763" cy="594635"/>
          </a:xfrm>
          <a:custGeom>
            <a:avLst/>
            <a:gdLst/>
            <a:ahLst/>
            <a:cxnLst/>
            <a:rect r="r" b="b" t="t" l="l"/>
            <a:pathLst>
              <a:path h="594635" w="1651763">
                <a:moveTo>
                  <a:pt x="0" y="0"/>
                </a:moveTo>
                <a:lnTo>
                  <a:pt x="1651763" y="0"/>
                </a:lnTo>
                <a:lnTo>
                  <a:pt x="1651763" y="594635"/>
                </a:lnTo>
                <a:lnTo>
                  <a:pt x="0" y="594635"/>
                </a:lnTo>
                <a:lnTo>
                  <a:pt x="0" y="0"/>
                </a:lnTo>
                <a:close/>
              </a:path>
            </a:pathLst>
          </a:custGeom>
          <a:blipFill>
            <a:blip r:embed="rId9"/>
            <a:stretch>
              <a:fillRect l="0" t="0" r="0" b="0"/>
            </a:stretch>
          </a:blipFill>
        </p:spPr>
      </p:sp>
      <p:sp>
        <p:nvSpPr>
          <p:cNvPr name="Freeform 7" id="7"/>
          <p:cNvSpPr/>
          <p:nvPr/>
        </p:nvSpPr>
        <p:spPr>
          <a:xfrm flipH="false" flipV="false" rot="5400000">
            <a:off x="6328801" y="933881"/>
            <a:ext cx="1651763" cy="594635"/>
          </a:xfrm>
          <a:custGeom>
            <a:avLst/>
            <a:gdLst/>
            <a:ahLst/>
            <a:cxnLst/>
            <a:rect r="r" b="b" t="t" l="l"/>
            <a:pathLst>
              <a:path h="594635" w="1651763">
                <a:moveTo>
                  <a:pt x="0" y="0"/>
                </a:moveTo>
                <a:lnTo>
                  <a:pt x="1651763" y="0"/>
                </a:lnTo>
                <a:lnTo>
                  <a:pt x="1651763" y="594635"/>
                </a:lnTo>
                <a:lnTo>
                  <a:pt x="0" y="594635"/>
                </a:lnTo>
                <a:lnTo>
                  <a:pt x="0" y="0"/>
                </a:lnTo>
                <a:close/>
              </a:path>
            </a:pathLst>
          </a:custGeom>
          <a:blipFill>
            <a:blip r:embed="rId9"/>
            <a:stretch>
              <a:fillRect l="0" t="0" r="0" b="0"/>
            </a:stretch>
          </a:blipFill>
        </p:spPr>
      </p:sp>
      <p:sp>
        <p:nvSpPr>
          <p:cNvPr name="Freeform 8" id="8"/>
          <p:cNvSpPr/>
          <p:nvPr/>
        </p:nvSpPr>
        <p:spPr>
          <a:xfrm flipH="false" flipV="false" rot="0">
            <a:off x="2542658" y="108000"/>
            <a:ext cx="2474684" cy="1339423"/>
          </a:xfrm>
          <a:custGeom>
            <a:avLst/>
            <a:gdLst/>
            <a:ahLst/>
            <a:cxnLst/>
            <a:rect r="r" b="b" t="t" l="l"/>
            <a:pathLst>
              <a:path h="1339423" w="2474684">
                <a:moveTo>
                  <a:pt x="0" y="0"/>
                </a:moveTo>
                <a:lnTo>
                  <a:pt x="2474684" y="0"/>
                </a:lnTo>
                <a:lnTo>
                  <a:pt x="2474684" y="1339423"/>
                </a:lnTo>
                <a:lnTo>
                  <a:pt x="0" y="133942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0">
            <a:off x="2268000" y="9601470"/>
            <a:ext cx="3024000" cy="669060"/>
          </a:xfrm>
          <a:custGeom>
            <a:avLst/>
            <a:gdLst/>
            <a:ahLst/>
            <a:cxnLst/>
            <a:rect r="r" b="b" t="t" l="l"/>
            <a:pathLst>
              <a:path h="669060" w="3024000">
                <a:moveTo>
                  <a:pt x="0" y="0"/>
                </a:moveTo>
                <a:lnTo>
                  <a:pt x="3024000" y="0"/>
                </a:lnTo>
                <a:lnTo>
                  <a:pt x="3024000" y="669060"/>
                </a:lnTo>
                <a:lnTo>
                  <a:pt x="0" y="66906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00675" y="2576822"/>
            <a:ext cx="4266650" cy="4814451"/>
          </a:xfrm>
          <a:custGeom>
            <a:avLst/>
            <a:gdLst/>
            <a:ahLst/>
            <a:cxnLst/>
            <a:rect r="r" b="b" t="t" l="l"/>
            <a:pathLst>
              <a:path h="4814451" w="4266650">
                <a:moveTo>
                  <a:pt x="0" y="0"/>
                </a:moveTo>
                <a:lnTo>
                  <a:pt x="4266650" y="0"/>
                </a:lnTo>
                <a:lnTo>
                  <a:pt x="4266650" y="4814451"/>
                </a:lnTo>
                <a:lnTo>
                  <a:pt x="0" y="4814451"/>
                </a:lnTo>
                <a:lnTo>
                  <a:pt x="0" y="0"/>
                </a:lnTo>
                <a:close/>
              </a:path>
            </a:pathLst>
          </a:custGeom>
          <a:blipFill>
            <a:blip r:embed="rId2"/>
            <a:stretch>
              <a:fillRect l="0" t="-21787" r="-3046" b="-15194"/>
            </a:stretch>
          </a:blipFill>
        </p:spPr>
      </p:sp>
      <p:sp>
        <p:nvSpPr>
          <p:cNvPr name="Freeform 3" id="3"/>
          <p:cNvSpPr/>
          <p:nvPr/>
        </p:nvSpPr>
        <p:spPr>
          <a:xfrm flipH="false" flipV="false" rot="0">
            <a:off x="0" y="1405785"/>
            <a:ext cx="7452000" cy="7461327"/>
          </a:xfrm>
          <a:custGeom>
            <a:avLst/>
            <a:gdLst/>
            <a:ahLst/>
            <a:cxnLst/>
            <a:rect r="r" b="b" t="t" l="l"/>
            <a:pathLst>
              <a:path h="7461327" w="7452000">
                <a:moveTo>
                  <a:pt x="0" y="0"/>
                </a:moveTo>
                <a:lnTo>
                  <a:pt x="7452000" y="0"/>
                </a:lnTo>
                <a:lnTo>
                  <a:pt x="7452000" y="7461327"/>
                </a:lnTo>
                <a:lnTo>
                  <a:pt x="0" y="746132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5300414" y="8447069"/>
            <a:ext cx="1808388" cy="1807635"/>
          </a:xfrm>
          <a:custGeom>
            <a:avLst/>
            <a:gdLst/>
            <a:ahLst/>
            <a:cxnLst/>
            <a:rect r="r" b="b" t="t" l="l"/>
            <a:pathLst>
              <a:path h="1807635" w="1808388">
                <a:moveTo>
                  <a:pt x="0" y="0"/>
                </a:moveTo>
                <a:lnTo>
                  <a:pt x="1808388" y="0"/>
                </a:lnTo>
                <a:lnTo>
                  <a:pt x="1808388" y="1807634"/>
                </a:lnTo>
                <a:lnTo>
                  <a:pt x="0" y="1807634"/>
                </a:lnTo>
                <a:lnTo>
                  <a:pt x="0" y="0"/>
                </a:lnTo>
                <a:close/>
              </a:path>
            </a:pathLst>
          </a:custGeom>
          <a:blipFill>
            <a:blip r:embed="rId5"/>
            <a:stretch>
              <a:fillRect l="0" t="0" r="0" b="0"/>
            </a:stretch>
          </a:blipFill>
        </p:spPr>
      </p:sp>
      <p:sp>
        <p:nvSpPr>
          <p:cNvPr name="Freeform 5" id="5"/>
          <p:cNvSpPr/>
          <p:nvPr/>
        </p:nvSpPr>
        <p:spPr>
          <a:xfrm flipH="false" flipV="false" rot="0">
            <a:off x="342138" y="270544"/>
            <a:ext cx="1808388" cy="1807635"/>
          </a:xfrm>
          <a:custGeom>
            <a:avLst/>
            <a:gdLst/>
            <a:ahLst/>
            <a:cxnLst/>
            <a:rect r="r" b="b" t="t" l="l"/>
            <a:pathLst>
              <a:path h="1807635" w="1808388">
                <a:moveTo>
                  <a:pt x="0" y="0"/>
                </a:moveTo>
                <a:lnTo>
                  <a:pt x="1808388" y="0"/>
                </a:lnTo>
                <a:lnTo>
                  <a:pt x="1808388" y="1807635"/>
                </a:lnTo>
                <a:lnTo>
                  <a:pt x="0" y="1807635"/>
                </a:lnTo>
                <a:lnTo>
                  <a:pt x="0" y="0"/>
                </a:lnTo>
                <a:close/>
              </a:path>
            </a:pathLst>
          </a:custGeom>
          <a:blipFill>
            <a:blip r:embed="rId5"/>
            <a:stretch>
              <a:fillRect l="0" t="0" r="0" b="0"/>
            </a:stretch>
          </a:blipFill>
        </p:spPr>
      </p:sp>
      <p:sp>
        <p:nvSpPr>
          <p:cNvPr name="Freeform 6" id="6"/>
          <p:cNvSpPr/>
          <p:nvPr/>
        </p:nvSpPr>
        <p:spPr>
          <a:xfrm flipH="false" flipV="false" rot="0">
            <a:off x="342138" y="8448542"/>
            <a:ext cx="1670699" cy="1806161"/>
          </a:xfrm>
          <a:custGeom>
            <a:avLst/>
            <a:gdLst/>
            <a:ahLst/>
            <a:cxnLst/>
            <a:rect r="r" b="b" t="t" l="l"/>
            <a:pathLst>
              <a:path h="1806161" w="1670699">
                <a:moveTo>
                  <a:pt x="0" y="0"/>
                </a:moveTo>
                <a:lnTo>
                  <a:pt x="1670699" y="0"/>
                </a:lnTo>
                <a:lnTo>
                  <a:pt x="1670699" y="1806161"/>
                </a:lnTo>
                <a:lnTo>
                  <a:pt x="0" y="18061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5438103" y="270544"/>
            <a:ext cx="1670699" cy="1806161"/>
          </a:xfrm>
          <a:custGeom>
            <a:avLst/>
            <a:gdLst/>
            <a:ahLst/>
            <a:cxnLst/>
            <a:rect r="r" b="b" t="t" l="l"/>
            <a:pathLst>
              <a:path h="1806161" w="1670699">
                <a:moveTo>
                  <a:pt x="0" y="0"/>
                </a:moveTo>
                <a:lnTo>
                  <a:pt x="1670699" y="0"/>
                </a:lnTo>
                <a:lnTo>
                  <a:pt x="1670699" y="1806161"/>
                </a:lnTo>
                <a:lnTo>
                  <a:pt x="0" y="18061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23071" y="1765929"/>
            <a:ext cx="5913858" cy="6731981"/>
          </a:xfrm>
          <a:custGeom>
            <a:avLst/>
            <a:gdLst/>
            <a:ahLst/>
            <a:cxnLst/>
            <a:rect r="r" b="b" t="t" l="l"/>
            <a:pathLst>
              <a:path h="6731981" w="5913858">
                <a:moveTo>
                  <a:pt x="0" y="0"/>
                </a:moveTo>
                <a:lnTo>
                  <a:pt x="5913858" y="0"/>
                </a:lnTo>
                <a:lnTo>
                  <a:pt x="5913858" y="6731981"/>
                </a:lnTo>
                <a:lnTo>
                  <a:pt x="0" y="6731981"/>
                </a:lnTo>
                <a:lnTo>
                  <a:pt x="0" y="0"/>
                </a:lnTo>
                <a:close/>
              </a:path>
            </a:pathLst>
          </a:custGeom>
          <a:blipFill>
            <a:blip r:embed="rId2"/>
            <a:stretch>
              <a:fillRect l="-746" t="-21778" r="-4290" b="-16630"/>
            </a:stretch>
          </a:blipFill>
        </p:spPr>
      </p:sp>
      <p:sp>
        <p:nvSpPr>
          <p:cNvPr name="Freeform 3" id="3"/>
          <p:cNvSpPr/>
          <p:nvPr/>
        </p:nvSpPr>
        <p:spPr>
          <a:xfrm flipH="true" flipV="false" rot="0">
            <a:off x="4557705" y="7571664"/>
            <a:ext cx="3002295" cy="3012336"/>
          </a:xfrm>
          <a:custGeom>
            <a:avLst/>
            <a:gdLst/>
            <a:ahLst/>
            <a:cxnLst/>
            <a:rect r="r" b="b" t="t" l="l"/>
            <a:pathLst>
              <a:path h="3012336" w="3002295">
                <a:moveTo>
                  <a:pt x="3002295" y="0"/>
                </a:moveTo>
                <a:lnTo>
                  <a:pt x="0" y="0"/>
                </a:lnTo>
                <a:lnTo>
                  <a:pt x="0" y="3012336"/>
                </a:lnTo>
                <a:lnTo>
                  <a:pt x="3002295" y="3012336"/>
                </a:lnTo>
                <a:lnTo>
                  <a:pt x="3002295"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08000" y="223069"/>
            <a:ext cx="3238651" cy="6493535"/>
          </a:xfrm>
          <a:custGeom>
            <a:avLst/>
            <a:gdLst/>
            <a:ahLst/>
            <a:cxnLst/>
            <a:rect r="r" b="b" t="t" l="l"/>
            <a:pathLst>
              <a:path h="6493535" w="3238651">
                <a:moveTo>
                  <a:pt x="0" y="0"/>
                </a:moveTo>
                <a:lnTo>
                  <a:pt x="3238651" y="0"/>
                </a:lnTo>
                <a:lnTo>
                  <a:pt x="3238651" y="6493535"/>
                </a:lnTo>
                <a:lnTo>
                  <a:pt x="0" y="649353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false" rot="0">
            <a:off x="4057314" y="223069"/>
            <a:ext cx="3238651" cy="6493535"/>
          </a:xfrm>
          <a:custGeom>
            <a:avLst/>
            <a:gdLst/>
            <a:ahLst/>
            <a:cxnLst/>
            <a:rect r="r" b="b" t="t" l="l"/>
            <a:pathLst>
              <a:path h="6493535" w="3238651">
                <a:moveTo>
                  <a:pt x="3238650" y="0"/>
                </a:moveTo>
                <a:lnTo>
                  <a:pt x="0" y="0"/>
                </a:lnTo>
                <a:lnTo>
                  <a:pt x="0" y="6493535"/>
                </a:lnTo>
                <a:lnTo>
                  <a:pt x="3238650" y="6493535"/>
                </a:lnTo>
                <a:lnTo>
                  <a:pt x="323865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109624" y="756000"/>
            <a:ext cx="5340751" cy="814046"/>
          </a:xfrm>
          <a:custGeom>
            <a:avLst/>
            <a:gdLst/>
            <a:ahLst/>
            <a:cxnLst/>
            <a:rect r="r" b="b" t="t" l="l"/>
            <a:pathLst>
              <a:path h="814046" w="5340751">
                <a:moveTo>
                  <a:pt x="0" y="0"/>
                </a:moveTo>
                <a:lnTo>
                  <a:pt x="5340752" y="0"/>
                </a:lnTo>
                <a:lnTo>
                  <a:pt x="5340752" y="814046"/>
                </a:lnTo>
                <a:lnTo>
                  <a:pt x="0" y="81404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222301" y="8159202"/>
            <a:ext cx="2627675" cy="2532798"/>
          </a:xfrm>
          <a:custGeom>
            <a:avLst/>
            <a:gdLst/>
            <a:ahLst/>
            <a:cxnLst/>
            <a:rect r="r" b="b" t="t" l="l"/>
            <a:pathLst>
              <a:path h="2532798" w="2627675">
                <a:moveTo>
                  <a:pt x="0" y="0"/>
                </a:moveTo>
                <a:lnTo>
                  <a:pt x="2627674" y="0"/>
                </a:lnTo>
                <a:lnTo>
                  <a:pt x="2627674" y="2532798"/>
                </a:lnTo>
                <a:lnTo>
                  <a:pt x="0" y="253279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8" id="8"/>
          <p:cNvSpPr/>
          <p:nvPr/>
        </p:nvSpPr>
        <p:spPr>
          <a:xfrm flipH="false" flipV="false" rot="0">
            <a:off x="3002295" y="8159202"/>
            <a:ext cx="1555410" cy="2554120"/>
          </a:xfrm>
          <a:custGeom>
            <a:avLst/>
            <a:gdLst/>
            <a:ahLst/>
            <a:cxnLst/>
            <a:rect r="r" b="b" t="t" l="l"/>
            <a:pathLst>
              <a:path h="2554120" w="1555410">
                <a:moveTo>
                  <a:pt x="0" y="0"/>
                </a:moveTo>
                <a:lnTo>
                  <a:pt x="1555410" y="0"/>
                </a:lnTo>
                <a:lnTo>
                  <a:pt x="1555410" y="2554120"/>
                </a:lnTo>
                <a:lnTo>
                  <a:pt x="0" y="255412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9" id="9"/>
          <p:cNvSpPr/>
          <p:nvPr/>
        </p:nvSpPr>
        <p:spPr>
          <a:xfrm flipH="false" flipV="false" rot="0">
            <a:off x="4883593" y="8159202"/>
            <a:ext cx="1020794" cy="1443282"/>
          </a:xfrm>
          <a:custGeom>
            <a:avLst/>
            <a:gdLst/>
            <a:ahLst/>
            <a:cxnLst/>
            <a:rect r="r" b="b" t="t" l="l"/>
            <a:pathLst>
              <a:path h="1443282" w="1020794">
                <a:moveTo>
                  <a:pt x="0" y="0"/>
                </a:moveTo>
                <a:lnTo>
                  <a:pt x="1020794" y="0"/>
                </a:lnTo>
                <a:lnTo>
                  <a:pt x="1020794" y="1443283"/>
                </a:lnTo>
                <a:lnTo>
                  <a:pt x="0" y="1443283"/>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598313" y="222301"/>
            <a:ext cx="2089372" cy="2089372"/>
          </a:xfrm>
          <a:custGeom>
            <a:avLst/>
            <a:gdLst/>
            <a:ahLst/>
            <a:cxnLst/>
            <a:rect r="r" b="b" t="t" l="l"/>
            <a:pathLst>
              <a:path h="2089372" w="2089372">
                <a:moveTo>
                  <a:pt x="0" y="0"/>
                </a:moveTo>
                <a:lnTo>
                  <a:pt x="2089371" y="0"/>
                </a:lnTo>
                <a:lnTo>
                  <a:pt x="2089371" y="2089371"/>
                </a:lnTo>
                <a:lnTo>
                  <a:pt x="0" y="2089371"/>
                </a:lnTo>
                <a:lnTo>
                  <a:pt x="0" y="0"/>
                </a:lnTo>
                <a:close/>
              </a:path>
            </a:pathLst>
          </a:custGeom>
          <a:blipFill>
            <a:blip r:embed="rId2"/>
            <a:stretch>
              <a:fillRect l="0" t="0" r="0" b="0"/>
            </a:stretch>
          </a:blipFill>
        </p:spPr>
      </p:sp>
      <p:sp>
        <p:nvSpPr>
          <p:cNvPr name="Freeform 3" id="3"/>
          <p:cNvSpPr/>
          <p:nvPr/>
        </p:nvSpPr>
        <p:spPr>
          <a:xfrm flipH="false" flipV="false" rot="0">
            <a:off x="581001" y="6807993"/>
            <a:ext cx="6222999" cy="1455379"/>
          </a:xfrm>
          <a:custGeom>
            <a:avLst/>
            <a:gdLst/>
            <a:ahLst/>
            <a:cxnLst/>
            <a:rect r="r" b="b" t="t" l="l"/>
            <a:pathLst>
              <a:path h="1455379" w="6222999">
                <a:moveTo>
                  <a:pt x="0" y="0"/>
                </a:moveTo>
                <a:lnTo>
                  <a:pt x="6222999" y="0"/>
                </a:lnTo>
                <a:lnTo>
                  <a:pt x="6222999" y="1455379"/>
                </a:lnTo>
                <a:lnTo>
                  <a:pt x="0" y="1455379"/>
                </a:lnTo>
                <a:lnTo>
                  <a:pt x="0" y="0"/>
                </a:lnTo>
                <a:close/>
              </a:path>
            </a:pathLst>
          </a:custGeom>
          <a:blipFill>
            <a:blip r:embed="rId3"/>
            <a:stretch>
              <a:fillRect l="0" t="0" r="0" b="0"/>
            </a:stretch>
          </a:blipFill>
        </p:spPr>
      </p:sp>
      <p:sp>
        <p:nvSpPr>
          <p:cNvPr name="TextBox 4" id="4"/>
          <p:cNvSpPr txBox="true"/>
          <p:nvPr/>
        </p:nvSpPr>
        <p:spPr>
          <a:xfrm rot="0">
            <a:off x="756000" y="8674972"/>
            <a:ext cx="5512192" cy="1261028"/>
          </a:xfrm>
          <a:prstGeom prst="rect">
            <a:avLst/>
          </a:prstGeom>
        </p:spPr>
        <p:txBody>
          <a:bodyPr anchor="t" rtlCol="false" tIns="0" lIns="0" bIns="0" rIns="0">
            <a:spAutoFit/>
          </a:bodyPr>
          <a:lstStyle/>
          <a:p>
            <a:pPr algn="ctr">
              <a:lnSpc>
                <a:spcPts val="5039"/>
              </a:lnSpc>
              <a:spcBef>
                <a:spcPct val="0"/>
              </a:spcBef>
            </a:pPr>
            <a:r>
              <a:rPr lang="en-US" sz="3599">
                <a:solidFill>
                  <a:srgbClr val="004AAD"/>
                </a:solidFill>
                <a:latin typeface="Coming Soon"/>
                <a:ea typeface="Coming Soon"/>
                <a:cs typeface="Coming Soon"/>
                <a:sym typeface="Coming Soon"/>
              </a:rPr>
              <a:t>https://yomusiqueo.com/</a:t>
            </a:r>
          </a:p>
          <a:p>
            <a:pPr algn="ctr">
              <a:lnSpc>
                <a:spcPts val="5039"/>
              </a:lnSpc>
              <a:spcBef>
                <a:spcPct val="0"/>
              </a:spcBef>
            </a:pPr>
          </a:p>
        </p:txBody>
      </p:sp>
      <p:sp>
        <p:nvSpPr>
          <p:cNvPr name="Freeform 5" id="5"/>
          <p:cNvSpPr/>
          <p:nvPr/>
        </p:nvSpPr>
        <p:spPr>
          <a:xfrm flipH="false" flipV="false" rot="0">
            <a:off x="1940564" y="2311672"/>
            <a:ext cx="3678873" cy="4176949"/>
          </a:xfrm>
          <a:custGeom>
            <a:avLst/>
            <a:gdLst/>
            <a:ahLst/>
            <a:cxnLst/>
            <a:rect r="r" b="b" t="t" l="l"/>
            <a:pathLst>
              <a:path h="4176949" w="3678873">
                <a:moveTo>
                  <a:pt x="0" y="0"/>
                </a:moveTo>
                <a:lnTo>
                  <a:pt x="3678872" y="0"/>
                </a:lnTo>
                <a:lnTo>
                  <a:pt x="3678872" y="4176949"/>
                </a:lnTo>
                <a:lnTo>
                  <a:pt x="0" y="4176949"/>
                </a:lnTo>
                <a:lnTo>
                  <a:pt x="0" y="0"/>
                </a:lnTo>
                <a:close/>
              </a:path>
            </a:pathLst>
          </a:custGeom>
          <a:blipFill>
            <a:blip r:embed="rId4"/>
            <a:stretch>
              <a:fillRect l="-1304" t="0" r="0" b="-33836"/>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DAGvsex2ot0</dc:identifier>
  <dcterms:modified xsi:type="dcterms:W3CDTF">2011-08-01T06:04:30Z</dcterms:modified>
  <cp:revision>1</cp:revision>
  <dc:title>Cuento para colorear y jugar</dc:title>
</cp:coreProperties>
</file>